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</p:sldIdLst>
  <p:sldSz cx="18288000" cy="10287000"/>
  <p:notesSz cx="6858000" cy="9144000"/>
  <p:embeddedFontLst>
    <p:embeddedFont>
      <p:font typeface="Merriweather" charset="1" panose="00000500000000000000"/>
      <p:regular r:id="rId6"/>
    </p:embeddedFont>
    <p:embeddedFont>
      <p:font typeface="Merriweather Bold" charset="1" panose="00000800000000000000"/>
      <p:regular r:id="rId7"/>
    </p:embeddedFont>
    <p:embeddedFont>
      <p:font typeface="Merriweather Italics" charset="1" panose="00000500000000000000"/>
      <p:regular r:id="rId8"/>
    </p:embeddedFont>
    <p:embeddedFont>
      <p:font typeface="Merriweathe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Space Mono" charset="1" panose="02000509040000020004"/>
      <p:regular r:id="rId18"/>
    </p:embeddedFont>
    <p:embeddedFont>
      <p:font typeface="Space Mono Bold" charset="1" panose="02000809030000020004"/>
      <p:regular r:id="rId19"/>
    </p:embeddedFont>
    <p:embeddedFont>
      <p:font typeface="Space Mono Italics" charset="1" panose="02000509090000090004"/>
      <p:regular r:id="rId20"/>
    </p:embeddedFont>
    <p:embeddedFont>
      <p:font typeface="Space Mono Bold Italics" charset="1" panose="0200080904000009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9.png" Type="http://schemas.openxmlformats.org/officeDocument/2006/relationships/image"/><Relationship Id="rId14" Target="../media/image17.png" Type="http://schemas.openxmlformats.org/officeDocument/2006/relationships/image"/><Relationship Id="rId15" Target="../media/image18.png" Type="http://schemas.openxmlformats.org/officeDocument/2006/relationships/image"/><Relationship Id="rId16" Target="../media/image19.png" Type="http://schemas.openxmlformats.org/officeDocument/2006/relationships/image"/><Relationship Id="rId2" Target="../media/image8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5.png" Type="http://schemas.openxmlformats.org/officeDocument/2006/relationships/image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8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.png" Type="http://schemas.openxmlformats.org/officeDocument/2006/relationships/image"/><Relationship Id="rId2" Target="../media/image8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7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5.pn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3.pn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9.png" Type="http://schemas.openxmlformats.org/officeDocument/2006/relationships/image"/><Relationship Id="rId8" Target="https://docs.google.com/spreadsheets/d/1DUF2isFWsqVSYhbaACYtbgcLi_YjDqpE3GLQIVgkKQg/edit#gid=69851113" TargetMode="External" Type="http://schemas.openxmlformats.org/officeDocument/2006/relationships/hyperlink"/><Relationship Id="rId9" Target="../media/image1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22.png" Type="http://schemas.openxmlformats.org/officeDocument/2006/relationships/image"/><Relationship Id="rId2" Target="../media/image27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30060">
            <a:off x="7676492" y="1143782"/>
            <a:ext cx="3485462" cy="1220492"/>
          </a:xfrm>
          <a:custGeom>
            <a:avLst/>
            <a:gdLst/>
            <a:ahLst/>
            <a:cxnLst/>
            <a:rect r="r" b="b" t="t" l="l"/>
            <a:pathLst>
              <a:path h="1220492" w="3485462">
                <a:moveTo>
                  <a:pt x="0" y="0"/>
                </a:moveTo>
                <a:lnTo>
                  <a:pt x="3485462" y="0"/>
                </a:lnTo>
                <a:lnTo>
                  <a:pt x="3485462" y="1220492"/>
                </a:lnTo>
                <a:lnTo>
                  <a:pt x="0" y="12204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3531" r="0" b="-3353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206" y="-1226135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5"/>
                </a:lnTo>
                <a:lnTo>
                  <a:pt x="0" y="3987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1811023" y="767672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0"/>
                </a:moveTo>
                <a:lnTo>
                  <a:pt x="0" y="0"/>
                </a:lnTo>
                <a:lnTo>
                  <a:pt x="0" y="7362537"/>
                </a:lnTo>
                <a:lnTo>
                  <a:pt x="5448277" y="7362537"/>
                </a:lnTo>
                <a:lnTo>
                  <a:pt x="5448277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03785" y="2006600"/>
            <a:ext cx="3556833" cy="3552387"/>
          </a:xfrm>
          <a:custGeom>
            <a:avLst/>
            <a:gdLst/>
            <a:ahLst/>
            <a:cxnLst/>
            <a:rect r="r" b="b" t="t" l="l"/>
            <a:pathLst>
              <a:path h="3552387" w="3556833">
                <a:moveTo>
                  <a:pt x="0" y="0"/>
                </a:moveTo>
                <a:lnTo>
                  <a:pt x="3556833" y="0"/>
                </a:lnTo>
                <a:lnTo>
                  <a:pt x="3556833" y="3552387"/>
                </a:lnTo>
                <a:lnTo>
                  <a:pt x="0" y="35523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43439">
            <a:off x="15234582" y="5484751"/>
            <a:ext cx="2442317" cy="6784215"/>
          </a:xfrm>
          <a:custGeom>
            <a:avLst/>
            <a:gdLst/>
            <a:ahLst/>
            <a:cxnLst/>
            <a:rect r="r" b="b" t="t" l="l"/>
            <a:pathLst>
              <a:path h="6784215" w="2442317">
                <a:moveTo>
                  <a:pt x="0" y="0"/>
                </a:moveTo>
                <a:lnTo>
                  <a:pt x="2442318" y="0"/>
                </a:lnTo>
                <a:lnTo>
                  <a:pt x="2442318" y="6784214"/>
                </a:lnTo>
                <a:lnTo>
                  <a:pt x="0" y="6784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80067" y="1754028"/>
            <a:ext cx="7613824" cy="7504272"/>
          </a:xfrm>
          <a:custGeom>
            <a:avLst/>
            <a:gdLst/>
            <a:ahLst/>
            <a:cxnLst/>
            <a:rect r="r" b="b" t="t" l="l"/>
            <a:pathLst>
              <a:path h="7504272" w="7613824">
                <a:moveTo>
                  <a:pt x="0" y="0"/>
                </a:moveTo>
                <a:lnTo>
                  <a:pt x="7613823" y="0"/>
                </a:lnTo>
                <a:lnTo>
                  <a:pt x="7613823" y="7504272"/>
                </a:lnTo>
                <a:lnTo>
                  <a:pt x="0" y="75042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6356" y="-799935"/>
            <a:ext cx="3150970" cy="3135215"/>
          </a:xfrm>
          <a:custGeom>
            <a:avLst/>
            <a:gdLst/>
            <a:ahLst/>
            <a:cxnLst/>
            <a:rect r="r" b="b" t="t" l="l"/>
            <a:pathLst>
              <a:path h="3135215" w="3150970">
                <a:moveTo>
                  <a:pt x="0" y="0"/>
                </a:moveTo>
                <a:lnTo>
                  <a:pt x="3150970" y="0"/>
                </a:lnTo>
                <a:lnTo>
                  <a:pt x="3150970" y="3135215"/>
                </a:lnTo>
                <a:lnTo>
                  <a:pt x="0" y="3135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665422" y="2484607"/>
            <a:ext cx="6043113" cy="6043113"/>
            <a:chOff x="0" y="0"/>
            <a:chExt cx="8057484" cy="80574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57484" cy="8057484"/>
            </a:xfrm>
            <a:custGeom>
              <a:avLst/>
              <a:gdLst/>
              <a:ahLst/>
              <a:cxnLst/>
              <a:rect r="r" b="b" t="t" l="l"/>
              <a:pathLst>
                <a:path h="8057484" w="8057484">
                  <a:moveTo>
                    <a:pt x="0" y="0"/>
                  </a:moveTo>
                  <a:lnTo>
                    <a:pt x="8057484" y="0"/>
                  </a:lnTo>
                  <a:lnTo>
                    <a:pt x="8057484" y="8057484"/>
                  </a:lnTo>
                  <a:lnTo>
                    <a:pt x="0" y="8057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6153651" y="574388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6153651" y="6173502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3340903" y="6173502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35093" y="3343404"/>
              <a:ext cx="1375678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5678">
                  <a:moveTo>
                    <a:pt x="0" y="0"/>
                  </a:moveTo>
                  <a:lnTo>
                    <a:pt x="1375678" y="0"/>
                  </a:lnTo>
                  <a:lnTo>
                    <a:pt x="1375678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334090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535093" y="574388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5"/>
                  </a:lnTo>
                  <a:lnTo>
                    <a:pt x="0" y="137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340903" y="3343404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158653" y="3343404"/>
              <a:ext cx="1370676" cy="1370676"/>
            </a:xfrm>
            <a:custGeom>
              <a:avLst/>
              <a:gdLst/>
              <a:ahLst/>
              <a:cxnLst/>
              <a:rect r="r" b="b" t="t" l="l"/>
              <a:pathLst>
                <a:path h="1370676" w="1370676">
                  <a:moveTo>
                    <a:pt x="0" y="0"/>
                  </a:moveTo>
                  <a:lnTo>
                    <a:pt x="1370676" y="0"/>
                  </a:lnTo>
                  <a:lnTo>
                    <a:pt x="1370676" y="1370676"/>
                  </a:lnTo>
                  <a:lnTo>
                    <a:pt x="0" y="13706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028700" y="3118718"/>
            <a:ext cx="7053785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20221F"/>
                </a:solidFill>
                <a:latin typeface="Space Mono Bold"/>
              </a:rPr>
              <a:t>Let's Play 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244416" y="4728636"/>
            <a:ext cx="3155511" cy="1442090"/>
            <a:chOff x="0" y="0"/>
            <a:chExt cx="4207348" cy="1922787"/>
          </a:xfrm>
        </p:grpSpPr>
        <p:sp>
          <p:nvSpPr>
            <p:cNvPr name="AutoShape 22" id="22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</a:rPr>
                <a:t>tic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4635059" y="4728636"/>
            <a:ext cx="3155511" cy="1442090"/>
            <a:chOff x="0" y="0"/>
            <a:chExt cx="4207348" cy="1922787"/>
          </a:xfrm>
        </p:grpSpPr>
        <p:sp>
          <p:nvSpPr>
            <p:cNvPr name="AutoShape 25" id="25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</a:rPr>
                <a:t>tac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3019203" y="6497618"/>
            <a:ext cx="3155511" cy="1442090"/>
            <a:chOff x="0" y="0"/>
            <a:chExt cx="4207348" cy="1922787"/>
          </a:xfrm>
        </p:grpSpPr>
        <p:sp>
          <p:nvSpPr>
            <p:cNvPr name="AutoShape 28" id="28"/>
            <p:cNvSpPr/>
            <p:nvPr/>
          </p:nvSpPr>
          <p:spPr>
            <a:xfrm rot="0">
              <a:off x="0" y="0"/>
              <a:ext cx="4207348" cy="1922787"/>
            </a:xfrm>
            <a:prstGeom prst="rect">
              <a:avLst/>
            </a:prstGeom>
            <a:solidFill>
              <a:srgbClr val="20221F"/>
            </a:solid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56374" y="127000"/>
              <a:ext cx="3559713" cy="175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900"/>
                </a:lnSpc>
              </a:pPr>
              <a:r>
                <a:rPr lang="en-US" sz="9000">
                  <a:solidFill>
                    <a:srgbClr val="FFFFFF"/>
                  </a:solidFill>
                  <a:latin typeface="Space Mono Bold"/>
                </a:rPr>
                <a:t>toe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3934027" y="-2067952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57027"/>
            <a:ext cx="6772946" cy="6772946"/>
          </a:xfrm>
          <a:custGeom>
            <a:avLst/>
            <a:gdLst/>
            <a:ahLst/>
            <a:cxnLst/>
            <a:rect r="r" b="b" t="t" l="l"/>
            <a:pathLst>
              <a:path h="6772946" w="6772946">
                <a:moveTo>
                  <a:pt x="0" y="0"/>
                </a:moveTo>
                <a:lnTo>
                  <a:pt x="6772946" y="0"/>
                </a:lnTo>
                <a:lnTo>
                  <a:pt x="6772946" y="6772946"/>
                </a:lnTo>
                <a:lnTo>
                  <a:pt x="0" y="67729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41691" y="4624920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39" y="0"/>
                </a:lnTo>
                <a:lnTo>
                  <a:pt x="837339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06185" y="4624920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40" y="0"/>
                </a:lnTo>
                <a:lnTo>
                  <a:pt x="837340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77197" y="4624920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39" y="0"/>
                </a:lnTo>
                <a:lnTo>
                  <a:pt x="837339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12703" y="4624920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39" y="0"/>
                </a:lnTo>
                <a:lnTo>
                  <a:pt x="837339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248209" y="4624920"/>
            <a:ext cx="837339" cy="837339"/>
          </a:xfrm>
          <a:custGeom>
            <a:avLst/>
            <a:gdLst/>
            <a:ahLst/>
            <a:cxnLst/>
            <a:rect r="r" b="b" t="t" l="l"/>
            <a:pathLst>
              <a:path h="837339" w="837339">
                <a:moveTo>
                  <a:pt x="0" y="0"/>
                </a:moveTo>
                <a:lnTo>
                  <a:pt x="837339" y="0"/>
                </a:lnTo>
                <a:lnTo>
                  <a:pt x="837339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06185" y="8190135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6" y="0"/>
                </a:lnTo>
                <a:lnTo>
                  <a:pt x="840396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140927" y="8190135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5" y="0"/>
                </a:lnTo>
                <a:lnTo>
                  <a:pt x="840395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75669" y="8190135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5" y="0"/>
                </a:lnTo>
                <a:lnTo>
                  <a:pt x="840395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10411" y="8190135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5" y="0"/>
                </a:lnTo>
                <a:lnTo>
                  <a:pt x="840395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245153" y="8190135"/>
            <a:ext cx="840395" cy="837339"/>
          </a:xfrm>
          <a:custGeom>
            <a:avLst/>
            <a:gdLst/>
            <a:ahLst/>
            <a:cxnLst/>
            <a:rect r="r" b="b" t="t" l="l"/>
            <a:pathLst>
              <a:path h="837339" w="840395">
                <a:moveTo>
                  <a:pt x="0" y="0"/>
                </a:moveTo>
                <a:lnTo>
                  <a:pt x="840395" y="0"/>
                </a:lnTo>
                <a:lnTo>
                  <a:pt x="840395" y="837340"/>
                </a:lnTo>
                <a:lnTo>
                  <a:pt x="0" y="83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5400000">
            <a:off x="12948877" y="1049851"/>
            <a:ext cx="1293979" cy="4422263"/>
          </a:xfrm>
          <a:custGeom>
            <a:avLst/>
            <a:gdLst/>
            <a:ahLst/>
            <a:cxnLst/>
            <a:rect r="r" b="b" t="t" l="l"/>
            <a:pathLst>
              <a:path h="4422263" w="1293979">
                <a:moveTo>
                  <a:pt x="1293979" y="0"/>
                </a:moveTo>
                <a:lnTo>
                  <a:pt x="0" y="0"/>
                </a:lnTo>
                <a:lnTo>
                  <a:pt x="0" y="4422263"/>
                </a:lnTo>
                <a:lnTo>
                  <a:pt x="1293979" y="4422263"/>
                </a:lnTo>
                <a:lnTo>
                  <a:pt x="1293979" y="0"/>
                </a:lnTo>
                <a:close/>
              </a:path>
            </a:pathLst>
          </a:custGeom>
          <a:blipFill>
            <a:blip r:embed="rId9"/>
            <a:stretch>
              <a:fillRect l="-158586" t="-5218" r="-20711" b="-5218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753179" y="2870457"/>
            <a:ext cx="368537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20221F"/>
                </a:solidFill>
                <a:latin typeface="Space Mono Bold"/>
              </a:rPr>
              <a:t>Player 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1384735" y="6179208"/>
            <a:ext cx="4422263" cy="1293979"/>
            <a:chOff x="0" y="0"/>
            <a:chExt cx="5896351" cy="1725305"/>
          </a:xfrm>
        </p:grpSpPr>
        <p:sp>
          <p:nvSpPr>
            <p:cNvPr name="Freeform 17" id="17"/>
            <p:cNvSpPr/>
            <p:nvPr/>
          </p:nvSpPr>
          <p:spPr>
            <a:xfrm flipH="true" flipV="false" rot="-5400000">
              <a:off x="2085523" y="-2085523"/>
              <a:ext cx="1725305" cy="5896351"/>
            </a:xfrm>
            <a:custGeom>
              <a:avLst/>
              <a:gdLst/>
              <a:ahLst/>
              <a:cxnLst/>
              <a:rect r="r" b="b" t="t" l="l"/>
              <a:pathLst>
                <a:path h="5896351" w="1725305">
                  <a:moveTo>
                    <a:pt x="1725305" y="0"/>
                  </a:moveTo>
                  <a:lnTo>
                    <a:pt x="0" y="0"/>
                  </a:lnTo>
                  <a:lnTo>
                    <a:pt x="0" y="5896351"/>
                  </a:lnTo>
                  <a:lnTo>
                    <a:pt x="1725305" y="5896351"/>
                  </a:lnTo>
                  <a:lnTo>
                    <a:pt x="1725305" y="0"/>
                  </a:lnTo>
                  <a:close/>
                </a:path>
              </a:pathLst>
            </a:custGeom>
            <a:blipFill>
              <a:blip r:embed="rId9"/>
              <a:stretch>
                <a:fillRect l="-158586" t="-5218" r="-20711" b="-5218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91259" y="345128"/>
              <a:ext cx="4913833" cy="1025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20221F"/>
                  </a:solidFill>
                  <a:latin typeface="Space Mono Bold"/>
                </a:rPr>
                <a:t>Player 2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6807408" y="-353211"/>
            <a:ext cx="3791759" cy="1383992"/>
          </a:xfrm>
          <a:custGeom>
            <a:avLst/>
            <a:gdLst/>
            <a:ahLst/>
            <a:cxnLst/>
            <a:rect r="r" b="b" t="t" l="l"/>
            <a:pathLst>
              <a:path h="1383992" w="3791759">
                <a:moveTo>
                  <a:pt x="0" y="0"/>
                </a:moveTo>
                <a:lnTo>
                  <a:pt x="3791759" y="0"/>
                </a:lnTo>
                <a:lnTo>
                  <a:pt x="3791759" y="1383992"/>
                </a:lnTo>
                <a:lnTo>
                  <a:pt x="0" y="13839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741008" y="238316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7032532" y="1607346"/>
            <a:ext cx="2783547" cy="2769629"/>
          </a:xfrm>
          <a:custGeom>
            <a:avLst/>
            <a:gdLst/>
            <a:ahLst/>
            <a:cxnLst/>
            <a:rect r="r" b="b" t="t" l="l"/>
            <a:pathLst>
              <a:path h="2769629" w="2783547">
                <a:moveTo>
                  <a:pt x="0" y="0"/>
                </a:moveTo>
                <a:lnTo>
                  <a:pt x="2783547" y="0"/>
                </a:lnTo>
                <a:lnTo>
                  <a:pt x="2783547" y="2769629"/>
                </a:lnTo>
                <a:lnTo>
                  <a:pt x="0" y="27696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825258" y="-1433134"/>
            <a:ext cx="2878030" cy="2836484"/>
          </a:xfrm>
          <a:custGeom>
            <a:avLst/>
            <a:gdLst/>
            <a:ahLst/>
            <a:cxnLst/>
            <a:rect r="r" b="b" t="t" l="l"/>
            <a:pathLst>
              <a:path h="2836484" w="2878030">
                <a:moveTo>
                  <a:pt x="0" y="0"/>
                </a:moveTo>
                <a:lnTo>
                  <a:pt x="2878029" y="0"/>
                </a:lnTo>
                <a:lnTo>
                  <a:pt x="2878029" y="2836484"/>
                </a:lnTo>
                <a:lnTo>
                  <a:pt x="0" y="283648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8003141">
            <a:off x="-1575842" y="7198789"/>
            <a:ext cx="3522758" cy="4322402"/>
          </a:xfrm>
          <a:custGeom>
            <a:avLst/>
            <a:gdLst/>
            <a:ahLst/>
            <a:cxnLst/>
            <a:rect r="r" b="b" t="t" l="l"/>
            <a:pathLst>
              <a:path h="4322402" w="3522758">
                <a:moveTo>
                  <a:pt x="3522758" y="0"/>
                </a:moveTo>
                <a:lnTo>
                  <a:pt x="0" y="0"/>
                </a:lnTo>
                <a:lnTo>
                  <a:pt x="0" y="4322402"/>
                </a:lnTo>
                <a:lnTo>
                  <a:pt x="3522758" y="4322402"/>
                </a:lnTo>
                <a:lnTo>
                  <a:pt x="3522758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0263396" y="164704"/>
            <a:ext cx="8024604" cy="2452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47"/>
              </a:lnSpc>
              <a:spcBef>
                <a:spcPct val="0"/>
              </a:spcBef>
            </a:pPr>
            <a:r>
              <a:rPr lang="en-US" sz="2631">
                <a:solidFill>
                  <a:srgbClr val="20221F"/>
                </a:solidFill>
                <a:latin typeface="Merriweather"/>
              </a:rPr>
              <a:t>Кре́стики-но́лики</a:t>
            </a:r>
            <a:r>
              <a:rPr lang="en-US" sz="2631">
                <a:solidFill>
                  <a:srgbClr val="20221F"/>
                </a:solidFill>
                <a:latin typeface="Merriweather"/>
              </a:rPr>
              <a:t> — логическая игра между двумя противниками на квадратном поле 3 на 3 клетки или бо́льшего размера. Один из игроков играет «крестиками», второй — «ноликами». 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9144000" y="587728"/>
            <a:ext cx="953980" cy="1019618"/>
          </a:xfrm>
          <a:custGeom>
            <a:avLst/>
            <a:gdLst/>
            <a:ahLst/>
            <a:cxnLst/>
            <a:rect r="r" b="b" t="t" l="l"/>
            <a:pathLst>
              <a:path h="1019618" w="953980">
                <a:moveTo>
                  <a:pt x="0" y="0"/>
                </a:moveTo>
                <a:lnTo>
                  <a:pt x="953980" y="0"/>
                </a:lnTo>
                <a:lnTo>
                  <a:pt x="953980" y="1019618"/>
                </a:lnTo>
                <a:lnTo>
                  <a:pt x="0" y="101961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-9496" t="-6845" r="-5891" b="-31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3903496" y="5770677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05723">
            <a:off x="712510" y="5830311"/>
            <a:ext cx="5084882" cy="7856625"/>
          </a:xfrm>
          <a:custGeom>
            <a:avLst/>
            <a:gdLst/>
            <a:ahLst/>
            <a:cxnLst/>
            <a:rect r="r" b="b" t="t" l="l"/>
            <a:pathLst>
              <a:path h="7856625" w="5084882">
                <a:moveTo>
                  <a:pt x="0" y="0"/>
                </a:moveTo>
                <a:lnTo>
                  <a:pt x="5084881" y="0"/>
                </a:lnTo>
                <a:lnTo>
                  <a:pt x="5084881" y="7856625"/>
                </a:lnTo>
                <a:lnTo>
                  <a:pt x="0" y="78566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82" t="0" r="-2838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88332" y="7137668"/>
            <a:ext cx="8263083" cy="6548493"/>
          </a:xfrm>
          <a:custGeom>
            <a:avLst/>
            <a:gdLst/>
            <a:ahLst/>
            <a:cxnLst/>
            <a:rect r="r" b="b" t="t" l="l"/>
            <a:pathLst>
              <a:path h="6548493" w="8263083">
                <a:moveTo>
                  <a:pt x="0" y="0"/>
                </a:moveTo>
                <a:lnTo>
                  <a:pt x="8263082" y="0"/>
                </a:lnTo>
                <a:lnTo>
                  <a:pt x="8263082" y="6548493"/>
                </a:lnTo>
                <a:lnTo>
                  <a:pt x="0" y="65484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28536" y="5007434"/>
            <a:ext cx="4369760" cy="4393003"/>
          </a:xfrm>
          <a:custGeom>
            <a:avLst/>
            <a:gdLst/>
            <a:ahLst/>
            <a:cxnLst/>
            <a:rect r="r" b="b" t="t" l="l"/>
            <a:pathLst>
              <a:path h="4393003" w="4369760">
                <a:moveTo>
                  <a:pt x="0" y="0"/>
                </a:moveTo>
                <a:lnTo>
                  <a:pt x="4369761" y="0"/>
                </a:lnTo>
                <a:lnTo>
                  <a:pt x="4369761" y="4393004"/>
                </a:lnTo>
                <a:lnTo>
                  <a:pt x="0" y="4393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41141">
            <a:off x="12488433" y="5158682"/>
            <a:ext cx="2999798" cy="5881956"/>
          </a:xfrm>
          <a:custGeom>
            <a:avLst/>
            <a:gdLst/>
            <a:ahLst/>
            <a:cxnLst/>
            <a:rect r="r" b="b" t="t" l="l"/>
            <a:pathLst>
              <a:path h="5881956" w="2999798">
                <a:moveTo>
                  <a:pt x="0" y="0"/>
                </a:moveTo>
                <a:lnTo>
                  <a:pt x="2999798" y="0"/>
                </a:lnTo>
                <a:lnTo>
                  <a:pt x="2999798" y="5881957"/>
                </a:lnTo>
                <a:lnTo>
                  <a:pt x="0" y="5881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497369" y="6533747"/>
            <a:ext cx="3556833" cy="3552387"/>
          </a:xfrm>
          <a:custGeom>
            <a:avLst/>
            <a:gdLst/>
            <a:ahLst/>
            <a:cxnLst/>
            <a:rect r="r" b="b" t="t" l="l"/>
            <a:pathLst>
              <a:path h="3552387" w="3556833">
                <a:moveTo>
                  <a:pt x="0" y="0"/>
                </a:moveTo>
                <a:lnTo>
                  <a:pt x="3556833" y="0"/>
                </a:lnTo>
                <a:lnTo>
                  <a:pt x="3556833" y="3552386"/>
                </a:lnTo>
                <a:lnTo>
                  <a:pt x="0" y="3552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65689">
            <a:off x="2574583" y="6468125"/>
            <a:ext cx="3171203" cy="1157489"/>
          </a:xfrm>
          <a:custGeom>
            <a:avLst/>
            <a:gdLst/>
            <a:ahLst/>
            <a:cxnLst/>
            <a:rect r="r" b="b" t="t" l="l"/>
            <a:pathLst>
              <a:path h="1157489" w="3171203">
                <a:moveTo>
                  <a:pt x="0" y="0"/>
                </a:moveTo>
                <a:lnTo>
                  <a:pt x="3171203" y="0"/>
                </a:lnTo>
                <a:lnTo>
                  <a:pt x="3171203" y="1157489"/>
                </a:lnTo>
                <a:lnTo>
                  <a:pt x="0" y="11574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12302" y="2190040"/>
            <a:ext cx="15463396" cy="4771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221F"/>
                </a:solidFill>
                <a:latin typeface="Merriweather"/>
                <a:ea typeface="Merriweather"/>
              </a:rPr>
              <a:t>Игроки по очереди ставят на свободные клетки поля 3×3 знаки (один всегда крестики, другой всегда нолики). Первый, выстроивший в ряд 3 своих фигуры по вертикали, горизонтали или большой диагонали, выигрывает. Если игроки заполнили все 9 ячеек и оказалось, что ни в одной вертикали, горизонтали или большой диагонали нет трёх одинаковых знаков, партия считается закончившейся в ничью. Первый ход делает игрок, ставящий крестики.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-5400000">
            <a:off x="8528142" y="-4242936"/>
            <a:ext cx="1293979" cy="10543272"/>
          </a:xfrm>
          <a:custGeom>
            <a:avLst/>
            <a:gdLst/>
            <a:ahLst/>
            <a:cxnLst/>
            <a:rect r="r" b="b" t="t" l="l"/>
            <a:pathLst>
              <a:path h="10543272" w="1293979">
                <a:moveTo>
                  <a:pt x="1293979" y="0"/>
                </a:moveTo>
                <a:lnTo>
                  <a:pt x="0" y="0"/>
                </a:lnTo>
                <a:lnTo>
                  <a:pt x="0" y="10543272"/>
                </a:lnTo>
                <a:lnTo>
                  <a:pt x="1293979" y="10543272"/>
                </a:lnTo>
                <a:lnTo>
                  <a:pt x="1293979" y="0"/>
                </a:lnTo>
                <a:close/>
              </a:path>
            </a:pathLst>
          </a:custGeom>
          <a:blipFill>
            <a:blip r:embed="rId11"/>
            <a:stretch>
              <a:fillRect l="-431858" t="-7009" r="-11335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5691" y="457200"/>
            <a:ext cx="1416907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ПРАВИЛА ИГРЫ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4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-5892478" y="-1301427"/>
            <a:ext cx="13078027" cy="12889854"/>
          </a:xfrm>
          <a:custGeom>
            <a:avLst/>
            <a:gdLst/>
            <a:ahLst/>
            <a:cxnLst/>
            <a:rect r="r" b="b" t="t" l="l"/>
            <a:pathLst>
              <a:path h="12889854" w="13078027">
                <a:moveTo>
                  <a:pt x="13078027" y="0"/>
                </a:moveTo>
                <a:lnTo>
                  <a:pt x="0" y="0"/>
                </a:lnTo>
                <a:lnTo>
                  <a:pt x="0" y="12889854"/>
                </a:lnTo>
                <a:lnTo>
                  <a:pt x="13078027" y="12889854"/>
                </a:lnTo>
                <a:lnTo>
                  <a:pt x="13078027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06244" y="3781746"/>
            <a:ext cx="12875512" cy="3038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36"/>
              </a:lnSpc>
            </a:pPr>
            <a:r>
              <a:rPr lang="en-US" sz="3720">
                <a:solidFill>
                  <a:srgbClr val="20221F"/>
                </a:solidFill>
                <a:latin typeface="Merriweather"/>
              </a:rPr>
              <a:t>Крестики-нолики </a:t>
            </a:r>
            <a:r>
              <a:rPr lang="en-US" sz="3720">
                <a:solidFill>
                  <a:srgbClr val="20221F"/>
                </a:solidFill>
                <a:latin typeface="Merriweather"/>
              </a:rPr>
              <a:t>развивают логику, а также увлекательно помогают скоротать время. Именно поэтому школьники увлеченно играют в нее во время скучных уроков. Игра так же имеет незамысловатые правила.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888143" y="7325116"/>
            <a:ext cx="4742314" cy="4740338"/>
          </a:xfrm>
          <a:custGeom>
            <a:avLst/>
            <a:gdLst/>
            <a:ahLst/>
            <a:cxnLst/>
            <a:rect r="r" b="b" t="t" l="l"/>
            <a:pathLst>
              <a:path h="4740338" w="4742314">
                <a:moveTo>
                  <a:pt x="0" y="0"/>
                </a:moveTo>
                <a:lnTo>
                  <a:pt x="4742314" y="0"/>
                </a:lnTo>
                <a:lnTo>
                  <a:pt x="4742314" y="4740338"/>
                </a:lnTo>
                <a:lnTo>
                  <a:pt x="0" y="4740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109278">
            <a:off x="15268429" y="-2115445"/>
            <a:ext cx="3219287" cy="5069744"/>
          </a:xfrm>
          <a:custGeom>
            <a:avLst/>
            <a:gdLst/>
            <a:ahLst/>
            <a:cxnLst/>
            <a:rect r="r" b="b" t="t" l="l"/>
            <a:pathLst>
              <a:path h="5069744" w="3219287">
                <a:moveTo>
                  <a:pt x="0" y="0"/>
                </a:moveTo>
                <a:lnTo>
                  <a:pt x="3219288" y="0"/>
                </a:lnTo>
                <a:lnTo>
                  <a:pt x="3219288" y="5069743"/>
                </a:lnTo>
                <a:lnTo>
                  <a:pt x="0" y="5069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07116" y="1038225"/>
            <a:ext cx="13711676" cy="1697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80"/>
              </a:lnSpc>
              <a:spcBef>
                <a:spcPct val="0"/>
              </a:spcBef>
            </a:pPr>
            <a:r>
              <a:rPr lang="en-US" sz="5650">
                <a:solidFill>
                  <a:srgbClr val="20221F"/>
                </a:solidFill>
                <a:latin typeface="Space Mono Bold"/>
              </a:rPr>
              <a:t>Почему дети и взрослые любят игру “крестики-нолики”?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7191462">
            <a:off x="16678001" y="-1548424"/>
            <a:ext cx="2135370" cy="5931584"/>
          </a:xfrm>
          <a:custGeom>
            <a:avLst/>
            <a:gdLst/>
            <a:ahLst/>
            <a:cxnLst/>
            <a:rect r="r" b="b" t="t" l="l"/>
            <a:pathLst>
              <a:path h="5931584" w="2135370">
                <a:moveTo>
                  <a:pt x="0" y="0"/>
                </a:moveTo>
                <a:lnTo>
                  <a:pt x="2135370" y="0"/>
                </a:lnTo>
                <a:lnTo>
                  <a:pt x="2135370" y="5931584"/>
                </a:lnTo>
                <a:lnTo>
                  <a:pt x="0" y="59315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469519">
            <a:off x="16507961" y="6313855"/>
            <a:ext cx="3308225" cy="4381755"/>
          </a:xfrm>
          <a:custGeom>
            <a:avLst/>
            <a:gdLst/>
            <a:ahLst/>
            <a:cxnLst/>
            <a:rect r="r" b="b" t="t" l="l"/>
            <a:pathLst>
              <a:path h="4381755" w="3308225">
                <a:moveTo>
                  <a:pt x="0" y="0"/>
                </a:moveTo>
                <a:lnTo>
                  <a:pt x="3308225" y="0"/>
                </a:lnTo>
                <a:lnTo>
                  <a:pt x="3308225" y="4381756"/>
                </a:lnTo>
                <a:lnTo>
                  <a:pt x="0" y="4381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211343">
            <a:off x="16590585" y="7402651"/>
            <a:ext cx="2083117" cy="5143500"/>
          </a:xfrm>
          <a:custGeom>
            <a:avLst/>
            <a:gdLst/>
            <a:ahLst/>
            <a:cxnLst/>
            <a:rect r="r" b="b" t="t" l="l"/>
            <a:pathLst>
              <a:path h="5143500" w="2083117">
                <a:moveTo>
                  <a:pt x="0" y="0"/>
                </a:moveTo>
                <a:lnTo>
                  <a:pt x="2083117" y="0"/>
                </a:lnTo>
                <a:lnTo>
                  <a:pt x="208311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7058744">
            <a:off x="-1066184" y="8129738"/>
            <a:ext cx="3539520" cy="4783135"/>
          </a:xfrm>
          <a:custGeom>
            <a:avLst/>
            <a:gdLst/>
            <a:ahLst/>
            <a:cxnLst/>
            <a:rect r="r" b="b" t="t" l="l"/>
            <a:pathLst>
              <a:path h="4783135" w="3539520">
                <a:moveTo>
                  <a:pt x="3539520" y="0"/>
                </a:moveTo>
                <a:lnTo>
                  <a:pt x="0" y="0"/>
                </a:lnTo>
                <a:lnTo>
                  <a:pt x="0" y="4783135"/>
                </a:lnTo>
                <a:lnTo>
                  <a:pt x="3539520" y="4783135"/>
                </a:lnTo>
                <a:lnTo>
                  <a:pt x="353952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114694">
            <a:off x="1838880" y="8701516"/>
            <a:ext cx="1592725" cy="931744"/>
          </a:xfrm>
          <a:custGeom>
            <a:avLst/>
            <a:gdLst/>
            <a:ahLst/>
            <a:cxnLst/>
            <a:rect r="r" b="b" t="t" l="l"/>
            <a:pathLst>
              <a:path h="931744" w="1592725">
                <a:moveTo>
                  <a:pt x="0" y="0"/>
                </a:moveTo>
                <a:lnTo>
                  <a:pt x="1592725" y="0"/>
                </a:lnTo>
                <a:lnTo>
                  <a:pt x="1592725" y="931744"/>
                </a:lnTo>
                <a:lnTo>
                  <a:pt x="0" y="931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749716" y="-985110"/>
            <a:ext cx="3556833" cy="3552387"/>
          </a:xfrm>
          <a:custGeom>
            <a:avLst/>
            <a:gdLst/>
            <a:ahLst/>
            <a:cxnLst/>
            <a:rect r="r" b="b" t="t" l="l"/>
            <a:pathLst>
              <a:path h="3552387" w="3556833">
                <a:moveTo>
                  <a:pt x="0" y="0"/>
                </a:moveTo>
                <a:lnTo>
                  <a:pt x="3556832" y="0"/>
                </a:lnTo>
                <a:lnTo>
                  <a:pt x="3556832" y="3552387"/>
                </a:lnTo>
                <a:lnTo>
                  <a:pt x="0" y="3552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544000">
            <a:off x="2993407" y="498941"/>
            <a:ext cx="1370528" cy="4356503"/>
          </a:xfrm>
          <a:custGeom>
            <a:avLst/>
            <a:gdLst/>
            <a:ahLst/>
            <a:cxnLst/>
            <a:rect r="r" b="b" t="t" l="l"/>
            <a:pathLst>
              <a:path h="4356503" w="1370528">
                <a:moveTo>
                  <a:pt x="180501" y="0"/>
                </a:moveTo>
                <a:lnTo>
                  <a:pt x="1370527" y="49877"/>
                </a:lnTo>
                <a:lnTo>
                  <a:pt x="1190026" y="4356504"/>
                </a:lnTo>
                <a:lnTo>
                  <a:pt x="0" y="4306627"/>
                </a:lnTo>
                <a:lnTo>
                  <a:pt x="180501" y="0"/>
                </a:lnTo>
                <a:close/>
              </a:path>
            </a:pathLst>
          </a:custGeom>
          <a:blipFill>
            <a:blip r:embed="rId3"/>
            <a:stretch>
              <a:fillRect l="-106852" t="-236" r="-103954" b="-219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3083135" y="3241700"/>
            <a:ext cx="1191071" cy="4310408"/>
          </a:xfrm>
          <a:custGeom>
            <a:avLst/>
            <a:gdLst/>
            <a:ahLst/>
            <a:cxnLst/>
            <a:rect r="r" b="b" t="t" l="l"/>
            <a:pathLst>
              <a:path h="4310408" w="1191071">
                <a:moveTo>
                  <a:pt x="0" y="0"/>
                </a:moveTo>
                <a:lnTo>
                  <a:pt x="1191071" y="0"/>
                </a:lnTo>
                <a:lnTo>
                  <a:pt x="1191071" y="4310407"/>
                </a:lnTo>
                <a:lnTo>
                  <a:pt x="0" y="431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604" t="0" r="-126604" b="-2200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904773" y="457200"/>
            <a:ext cx="447845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АНАЛИЗ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203627" y="-2677193"/>
            <a:ext cx="5356618" cy="5354386"/>
          </a:xfrm>
          <a:custGeom>
            <a:avLst/>
            <a:gdLst/>
            <a:ahLst/>
            <a:cxnLst/>
            <a:rect r="r" b="b" t="t" l="l"/>
            <a:pathLst>
              <a:path h="5354386" w="5356618">
                <a:moveTo>
                  <a:pt x="0" y="0"/>
                </a:moveTo>
                <a:lnTo>
                  <a:pt x="5356619" y="0"/>
                </a:lnTo>
                <a:lnTo>
                  <a:pt x="5356619" y="5354386"/>
                </a:lnTo>
                <a:lnTo>
                  <a:pt x="0" y="53543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2018796" y="1410592"/>
            <a:ext cx="5240504" cy="5078525"/>
          </a:xfrm>
          <a:custGeom>
            <a:avLst/>
            <a:gdLst/>
            <a:ahLst/>
            <a:cxnLst/>
            <a:rect r="r" b="b" t="t" l="l"/>
            <a:pathLst>
              <a:path h="5078525" w="5240504">
                <a:moveTo>
                  <a:pt x="0" y="0"/>
                </a:moveTo>
                <a:lnTo>
                  <a:pt x="5240504" y="0"/>
                </a:lnTo>
                <a:lnTo>
                  <a:pt x="5240504" y="5078525"/>
                </a:lnTo>
                <a:lnTo>
                  <a:pt x="0" y="50785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21575" y="764862"/>
            <a:ext cx="3675450" cy="3657072"/>
          </a:xfrm>
          <a:custGeom>
            <a:avLst/>
            <a:gdLst/>
            <a:ahLst/>
            <a:cxnLst/>
            <a:rect r="r" b="b" t="t" l="l"/>
            <a:pathLst>
              <a:path h="3657072" w="3675450">
                <a:moveTo>
                  <a:pt x="0" y="0"/>
                </a:moveTo>
                <a:lnTo>
                  <a:pt x="3675450" y="0"/>
                </a:lnTo>
                <a:lnTo>
                  <a:pt x="3675450" y="3657072"/>
                </a:lnTo>
                <a:lnTo>
                  <a:pt x="0" y="3657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469790" y="8116613"/>
            <a:ext cx="6395665" cy="1759257"/>
            <a:chOff x="0" y="0"/>
            <a:chExt cx="8527553" cy="234567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8527553" cy="2345676"/>
              <a:chOff x="0" y="0"/>
              <a:chExt cx="4172184" cy="115225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172184" cy="1152258"/>
              </a:xfrm>
              <a:custGeom>
                <a:avLst/>
                <a:gdLst/>
                <a:ahLst/>
                <a:cxnLst/>
                <a:rect r="r" b="b" t="t" l="l"/>
                <a:pathLst>
                  <a:path h="1152258" w="4172184">
                    <a:moveTo>
                      <a:pt x="4047724" y="1152258"/>
                    </a:moveTo>
                    <a:lnTo>
                      <a:pt x="124460" y="1152258"/>
                    </a:lnTo>
                    <a:cubicBezTo>
                      <a:pt x="55880" y="1152258"/>
                      <a:pt x="0" y="1096378"/>
                      <a:pt x="0" y="102779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047725" y="0"/>
                    </a:lnTo>
                    <a:cubicBezTo>
                      <a:pt x="4116305" y="0"/>
                      <a:pt x="4172184" y="55880"/>
                      <a:pt x="4172184" y="124460"/>
                    </a:cubicBezTo>
                    <a:lnTo>
                      <a:pt x="4172184" y="1027798"/>
                    </a:lnTo>
                    <a:cubicBezTo>
                      <a:pt x="4172184" y="1096378"/>
                      <a:pt x="4116305" y="1152258"/>
                      <a:pt x="4047725" y="115225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1559989" y="1610270"/>
              <a:ext cx="6398101" cy="3321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20221F"/>
                  </a:solidFill>
                  <a:latin typeface="DM Sans"/>
                </a:rPr>
                <a:t>Kindly delete this note after editing this page.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559989" y="531632"/>
              <a:ext cx="6398101" cy="687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100"/>
                </a:lnSpc>
                <a:spcBef>
                  <a:spcPct val="0"/>
                </a:spcBef>
              </a:pPr>
              <a:r>
                <a:rPr lang="en-US" sz="1400">
                  <a:solidFill>
                    <a:srgbClr val="20221F"/>
                  </a:solidFill>
                  <a:latin typeface="DM Sans"/>
                  <a:hlinkClick r:id="rId8" tooltip="https://docs.google.com/spreadsheets/d/1DUF2isFWsqVSYhbaACYtbgcLi_YjDqpE3GLQIVgkKQg/edit#gid=69851113"/>
                </a:rPr>
                <a:t>Use this to keep track of the points! Copy and paste the token for every point a player receives.</a:t>
              </a:r>
            </a:p>
          </p:txBody>
        </p:sp>
        <p:sp>
          <p:nvSpPr>
            <p:cNvPr name="Freeform 14" id="14"/>
            <p:cNvSpPr/>
            <p:nvPr/>
          </p:nvSpPr>
          <p:spPr>
            <a:xfrm flipH="false" flipV="false" rot="0">
              <a:off x="443737" y="414157"/>
              <a:ext cx="747914" cy="799374"/>
            </a:xfrm>
            <a:custGeom>
              <a:avLst/>
              <a:gdLst/>
              <a:ahLst/>
              <a:cxnLst/>
              <a:rect r="r" b="b" t="t" l="l"/>
              <a:pathLst>
                <a:path h="799374" w="747914">
                  <a:moveTo>
                    <a:pt x="0" y="0"/>
                  </a:moveTo>
                  <a:lnTo>
                    <a:pt x="747914" y="0"/>
                  </a:lnTo>
                  <a:lnTo>
                    <a:pt x="747914" y="799374"/>
                  </a:lnTo>
                  <a:lnTo>
                    <a:pt x="0" y="7993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449830" y="544895"/>
            <a:ext cx="13507594" cy="10456608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-5400000">
            <a:off x="3083135" y="5961410"/>
            <a:ext cx="1191071" cy="4310408"/>
          </a:xfrm>
          <a:custGeom>
            <a:avLst/>
            <a:gdLst/>
            <a:ahLst/>
            <a:cxnLst/>
            <a:rect r="r" b="b" t="t" l="l"/>
            <a:pathLst>
              <a:path h="4310408" w="1191071">
                <a:moveTo>
                  <a:pt x="0" y="0"/>
                </a:moveTo>
                <a:lnTo>
                  <a:pt x="1191071" y="0"/>
                </a:lnTo>
                <a:lnTo>
                  <a:pt x="1191071" y="4310407"/>
                </a:lnTo>
                <a:lnTo>
                  <a:pt x="0" y="43104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6604" t="0" r="-126604" b="-2200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691815" y="2363186"/>
            <a:ext cx="3973711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221F"/>
                </a:solidFill>
                <a:latin typeface="Space Mono Bold"/>
              </a:rPr>
              <a:t>1288 побед за X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8620" y="5086350"/>
            <a:ext cx="4053036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221F"/>
                </a:solidFill>
                <a:latin typeface="Space Mono Bold"/>
              </a:rPr>
              <a:t>1278 побед за О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277156" y="7802606"/>
            <a:ext cx="2715964" cy="570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0221F"/>
                </a:solidFill>
                <a:latin typeface="Space Mono Bold"/>
              </a:rPr>
              <a:t>6376 ничьх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-6250" t="-69383" r="-21511" b="-5448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152748" y="-3362036"/>
            <a:ext cx="5448277" cy="7362536"/>
          </a:xfrm>
          <a:custGeom>
            <a:avLst/>
            <a:gdLst/>
            <a:ahLst/>
            <a:cxnLst/>
            <a:rect r="r" b="b" t="t" l="l"/>
            <a:pathLst>
              <a:path h="7362536" w="5448277">
                <a:moveTo>
                  <a:pt x="5448277" y="7362536"/>
                </a:moveTo>
                <a:lnTo>
                  <a:pt x="0" y="7362536"/>
                </a:lnTo>
                <a:lnTo>
                  <a:pt x="0" y="0"/>
                </a:lnTo>
                <a:lnTo>
                  <a:pt x="5448277" y="0"/>
                </a:lnTo>
                <a:lnTo>
                  <a:pt x="5448277" y="7362536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286212" y="1943889"/>
            <a:ext cx="15715576" cy="7623610"/>
          </a:xfrm>
          <a:prstGeom prst="rect">
            <a:avLst/>
          </a:prstGeom>
          <a:solidFill>
            <a:srgbClr val="F5F4EE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7748941" y="966884"/>
            <a:ext cx="2790118" cy="977006"/>
          </a:xfrm>
          <a:custGeom>
            <a:avLst/>
            <a:gdLst/>
            <a:ahLst/>
            <a:cxnLst/>
            <a:rect r="r" b="b" t="t" l="l"/>
            <a:pathLst>
              <a:path h="977006" w="2790118">
                <a:moveTo>
                  <a:pt x="0" y="0"/>
                </a:moveTo>
                <a:lnTo>
                  <a:pt x="2790118" y="0"/>
                </a:lnTo>
                <a:lnTo>
                  <a:pt x="2790118" y="977005"/>
                </a:lnTo>
                <a:lnTo>
                  <a:pt x="0" y="977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531" r="0" b="-3353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2510" y="3885591"/>
            <a:ext cx="9736790" cy="342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7500">
                <a:solidFill>
                  <a:srgbClr val="20221F"/>
                </a:solidFill>
                <a:latin typeface="Space Mono Bold"/>
              </a:rPr>
              <a:t>Thanks for watching and listening!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3819487" y="6961497"/>
            <a:ext cx="4114800" cy="3987615"/>
          </a:xfrm>
          <a:custGeom>
            <a:avLst/>
            <a:gdLst/>
            <a:ahLst/>
            <a:cxnLst/>
            <a:rect r="r" b="b" t="t" l="l"/>
            <a:pathLst>
              <a:path h="3987615" w="4114800">
                <a:moveTo>
                  <a:pt x="0" y="0"/>
                </a:moveTo>
                <a:lnTo>
                  <a:pt x="4114800" y="0"/>
                </a:lnTo>
                <a:lnTo>
                  <a:pt x="4114800" y="3987616"/>
                </a:lnTo>
                <a:lnTo>
                  <a:pt x="0" y="3987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7974" y="2484607"/>
            <a:ext cx="6230966" cy="6230966"/>
          </a:xfrm>
          <a:custGeom>
            <a:avLst/>
            <a:gdLst/>
            <a:ahLst/>
            <a:cxnLst/>
            <a:rect r="r" b="b" t="t" l="l"/>
            <a:pathLst>
              <a:path h="6230966" w="6230966">
                <a:moveTo>
                  <a:pt x="0" y="0"/>
                </a:moveTo>
                <a:lnTo>
                  <a:pt x="6230967" y="0"/>
                </a:lnTo>
                <a:lnTo>
                  <a:pt x="6230967" y="6230967"/>
                </a:lnTo>
                <a:lnTo>
                  <a:pt x="0" y="62309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14799" y="3039818"/>
            <a:ext cx="1031759" cy="1028007"/>
          </a:xfrm>
          <a:custGeom>
            <a:avLst/>
            <a:gdLst/>
            <a:ahLst/>
            <a:cxnLst/>
            <a:rect r="r" b="b" t="t" l="l"/>
            <a:pathLst>
              <a:path h="1028007" w="1031759">
                <a:moveTo>
                  <a:pt x="0" y="0"/>
                </a:moveTo>
                <a:lnTo>
                  <a:pt x="1031758" y="0"/>
                </a:lnTo>
                <a:lnTo>
                  <a:pt x="1031758" y="1028007"/>
                </a:lnTo>
                <a:lnTo>
                  <a:pt x="0" y="1028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90704" y="2972493"/>
            <a:ext cx="1031759" cy="1028007"/>
          </a:xfrm>
          <a:custGeom>
            <a:avLst/>
            <a:gdLst/>
            <a:ahLst/>
            <a:cxnLst/>
            <a:rect r="r" b="b" t="t" l="l"/>
            <a:pathLst>
              <a:path h="1028007" w="1031759">
                <a:moveTo>
                  <a:pt x="0" y="0"/>
                </a:moveTo>
                <a:lnTo>
                  <a:pt x="1031759" y="0"/>
                </a:lnTo>
                <a:lnTo>
                  <a:pt x="1031759" y="1028007"/>
                </a:lnTo>
                <a:lnTo>
                  <a:pt x="0" y="1028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121330" y="6961497"/>
            <a:ext cx="1028007" cy="1028007"/>
          </a:xfrm>
          <a:custGeom>
            <a:avLst/>
            <a:gdLst/>
            <a:ahLst/>
            <a:cxnLst/>
            <a:rect r="r" b="b" t="t" l="l"/>
            <a:pathLst>
              <a:path h="1028007" w="1028007">
                <a:moveTo>
                  <a:pt x="0" y="0"/>
                </a:moveTo>
                <a:lnTo>
                  <a:pt x="1028007" y="0"/>
                </a:lnTo>
                <a:lnTo>
                  <a:pt x="1028007" y="1028007"/>
                </a:lnTo>
                <a:lnTo>
                  <a:pt x="0" y="1028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19454" y="2972493"/>
            <a:ext cx="1028007" cy="1028007"/>
          </a:xfrm>
          <a:custGeom>
            <a:avLst/>
            <a:gdLst/>
            <a:ahLst/>
            <a:cxnLst/>
            <a:rect r="r" b="b" t="t" l="l"/>
            <a:pathLst>
              <a:path h="1028007" w="1028007">
                <a:moveTo>
                  <a:pt x="0" y="0"/>
                </a:moveTo>
                <a:lnTo>
                  <a:pt x="1028007" y="0"/>
                </a:lnTo>
                <a:lnTo>
                  <a:pt x="1028007" y="1028007"/>
                </a:lnTo>
                <a:lnTo>
                  <a:pt x="0" y="1028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950323" y="6961497"/>
            <a:ext cx="1028007" cy="1028007"/>
          </a:xfrm>
          <a:custGeom>
            <a:avLst/>
            <a:gdLst/>
            <a:ahLst/>
            <a:cxnLst/>
            <a:rect r="r" b="b" t="t" l="l"/>
            <a:pathLst>
              <a:path h="1028007" w="1028007">
                <a:moveTo>
                  <a:pt x="0" y="0"/>
                </a:moveTo>
                <a:lnTo>
                  <a:pt x="1028007" y="0"/>
                </a:lnTo>
                <a:lnTo>
                  <a:pt x="1028007" y="1028007"/>
                </a:lnTo>
                <a:lnTo>
                  <a:pt x="0" y="1028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859567">
            <a:off x="-279215" y="5431405"/>
            <a:ext cx="3594378" cy="7047800"/>
          </a:xfrm>
          <a:custGeom>
            <a:avLst/>
            <a:gdLst/>
            <a:ahLst/>
            <a:cxnLst/>
            <a:rect r="r" b="b" t="t" l="l"/>
            <a:pathLst>
              <a:path h="7047800" w="3594378">
                <a:moveTo>
                  <a:pt x="3594378" y="0"/>
                </a:moveTo>
                <a:lnTo>
                  <a:pt x="0" y="0"/>
                </a:lnTo>
                <a:lnTo>
                  <a:pt x="0" y="7047800"/>
                </a:lnTo>
                <a:lnTo>
                  <a:pt x="3594378" y="7047800"/>
                </a:lnTo>
                <a:lnTo>
                  <a:pt x="3594378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117578" y="5086087"/>
            <a:ext cx="1031759" cy="1028007"/>
          </a:xfrm>
          <a:custGeom>
            <a:avLst/>
            <a:gdLst/>
            <a:ahLst/>
            <a:cxnLst/>
            <a:rect r="r" b="b" t="t" l="l"/>
            <a:pathLst>
              <a:path h="1028007" w="1031759">
                <a:moveTo>
                  <a:pt x="0" y="0"/>
                </a:moveTo>
                <a:lnTo>
                  <a:pt x="1031759" y="0"/>
                </a:lnTo>
                <a:lnTo>
                  <a:pt x="1031759" y="1028007"/>
                </a:lnTo>
                <a:lnTo>
                  <a:pt x="0" y="1028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290704" y="6961497"/>
            <a:ext cx="1031759" cy="1028007"/>
          </a:xfrm>
          <a:custGeom>
            <a:avLst/>
            <a:gdLst/>
            <a:ahLst/>
            <a:cxnLst/>
            <a:rect r="r" b="b" t="t" l="l"/>
            <a:pathLst>
              <a:path h="1028007" w="1031759">
                <a:moveTo>
                  <a:pt x="0" y="0"/>
                </a:moveTo>
                <a:lnTo>
                  <a:pt x="1031759" y="0"/>
                </a:lnTo>
                <a:lnTo>
                  <a:pt x="1031759" y="1028007"/>
                </a:lnTo>
                <a:lnTo>
                  <a:pt x="0" y="10280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DAF29BxzD9I</dc:identifier>
  <dcterms:modified xsi:type="dcterms:W3CDTF">2011-08-01T06:04:30Z</dcterms:modified>
  <cp:revision>1</cp:revision>
  <dc:title>Tic Tac Toe</dc:title>
</cp:coreProperties>
</file>